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Heebo Light" panose="020B0604020202020204" charset="-79"/>
      <p:regular r:id="rId10"/>
    </p:embeddedFont>
    <p:embeddedFont>
      <p:font typeface="Montserrat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B30"/>
    <a:srgbClr val="0D0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20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2880428" y="7772400"/>
            <a:ext cx="1639613" cy="346841"/>
          </a:xfrm>
          <a:prstGeom prst="roundRect">
            <a:avLst/>
          </a:prstGeom>
          <a:solidFill>
            <a:srgbClr val="0D0A2E"/>
          </a:solidFill>
          <a:ln>
            <a:solidFill>
              <a:srgbClr val="0D0B3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Drone 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for Emergency Response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338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outlines an innovative project using AI-powered drones to enhance emergency response and disaster management. Our goal is to develop a system that can rapidly identify threats, generate alerts, and deliver critical payloads, ultimately saving lives and improving safety for first responders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 smtClean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                                                                                                            --- Aiman Zareen 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124457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Case: Emergency Response Needs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3153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Limited situational awareness, slow response times, and risks to personnel are common in emergency situations.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lack of real-time information and rapid deployment often hinders effective response efforts.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567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Drone-Enabled Solutions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Drones offer enhanced situational awareness, faster response, and reduced risk to human responders.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Their ability to access hard-to-reach areas and deliver critical payloads can drastically improve response outcomes.</a:t>
            </a:r>
            <a:endParaRPr lang="en-US" sz="1750" dirty="0"/>
          </a:p>
        </p:txBody>
      </p:sp>
      <p:sp>
        <p:nvSpPr>
          <p:cNvPr id="9" name="Rounded Rectangle 8"/>
          <p:cNvSpPr/>
          <p:nvPr/>
        </p:nvSpPr>
        <p:spPr>
          <a:xfrm>
            <a:off x="12880428" y="7772400"/>
            <a:ext cx="1639613" cy="346841"/>
          </a:xfrm>
          <a:prstGeom prst="roundRect">
            <a:avLst/>
          </a:prstGeom>
          <a:solidFill>
            <a:srgbClr val="0D0A2E"/>
          </a:solidFill>
          <a:ln>
            <a:solidFill>
              <a:srgbClr val="0D0B3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880428" y="7772400"/>
            <a:ext cx="1639613" cy="346841"/>
          </a:xfrm>
          <a:prstGeom prst="roundRect">
            <a:avLst/>
          </a:prstGeom>
          <a:solidFill>
            <a:srgbClr val="0D0A2E"/>
          </a:solidFill>
          <a:ln>
            <a:solidFill>
              <a:srgbClr val="0D0B3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End Users: Emergency Response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9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Responders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994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Police officers, firefighters, and paramedics are at the front lines of emergencies, facing high-risk situations.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Service Providers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3427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Agencies like fire departments, police departments, and ambulance services rely on coordinated response efforts.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1568"/>
            <a:ext cx="33942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Disaster Relief Agencies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Organizations like the Red Cross and FEMA respond to large-scale disasters and provide crucial aid to affected communities.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880428" y="7772400"/>
            <a:ext cx="1639613" cy="346841"/>
          </a:xfrm>
          <a:prstGeom prst="roundRect">
            <a:avLst/>
          </a:prstGeom>
          <a:solidFill>
            <a:srgbClr val="0D0A2E"/>
          </a:solidFill>
          <a:ln>
            <a:solidFill>
              <a:srgbClr val="0D0B3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640" y="6166"/>
            <a:ext cx="5596759" cy="83653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663416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Features: </a:t>
            </a:r>
            <a:r>
              <a:rPr lang="en-US" sz="400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Drone </a:t>
            </a: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251948"/>
            <a:ext cx="1024890" cy="18371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780" y="2456855"/>
            <a:ext cx="352532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smtClean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Human </a:t>
            </a: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49780" y="2900124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utilizes advanced computer vision algorithms to identify and track objects of interest in real-time, providing critical situational awareness.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4089083"/>
            <a:ext cx="1024890" cy="16399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780" y="4293989"/>
            <a:ext cx="380214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Alarm Generation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49780" y="4737259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Once a threat is detected, the system automatically generates alerts, notifying relevant personnel and enabling rapid response.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729049"/>
            <a:ext cx="1024890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780" y="5933956"/>
            <a:ext cx="336470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 Payload Delivery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49780" y="6377226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Drones are equipped to deliver essential payloads, such as medical supplies, communication equipment, or other critical resources, directly to the target location.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9157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Architecture: Integrated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relies on advanced computer vision algorithms to identify and track objects in real-time, enabling swift threat detection and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Drone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Drones are seamlessly integrated into the system, acting as mobile platforms for data collection, threat assessment, and payload delivery.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009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Simulation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simulation plays a crucial role, allowing the system to predict potential scenarios, optimize response strategies, and train AI models.</a:t>
            </a:r>
            <a:endParaRPr lang="en-US" sz="1750" dirty="0"/>
          </a:p>
        </p:txBody>
      </p:sp>
      <p:sp>
        <p:nvSpPr>
          <p:cNvPr id="9" name="Rounded Rectangle 8"/>
          <p:cNvSpPr/>
          <p:nvPr/>
        </p:nvSpPr>
        <p:spPr>
          <a:xfrm>
            <a:off x="12880428" y="7772400"/>
            <a:ext cx="1639613" cy="346841"/>
          </a:xfrm>
          <a:prstGeom prst="roundRect">
            <a:avLst/>
          </a:prstGeom>
          <a:solidFill>
            <a:srgbClr val="0D0A2E"/>
          </a:solidFill>
          <a:ln>
            <a:solidFill>
              <a:srgbClr val="0D0B3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911662"/>
            <a:ext cx="7735491" cy="125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 Workflow: Automated Drone Response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1048" y="2471023"/>
            <a:ext cx="22860" cy="4846915"/>
          </a:xfrm>
          <a:prstGeom prst="roundRect">
            <a:avLst>
              <a:gd name="adj" fmla="val 369727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695956" y="2912269"/>
            <a:ext cx="704255" cy="22860"/>
          </a:xfrm>
          <a:prstGeom prst="roundRect">
            <a:avLst>
              <a:gd name="adj" fmla="val 369727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266140" y="2697361"/>
            <a:ext cx="452676" cy="452676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7948" y="2772727"/>
            <a:ext cx="109061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99164" y="2672239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99164" y="3107412"/>
            <a:ext cx="632698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continuously monitors the environment using sensors and cameras on the drones, collecting real-time data.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95956" y="4594979"/>
            <a:ext cx="704255" cy="22860"/>
          </a:xfrm>
          <a:prstGeom prst="roundRect">
            <a:avLst>
              <a:gd name="adj" fmla="val 369727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266140" y="4380071"/>
            <a:ext cx="452676" cy="452676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6753" y="4455438"/>
            <a:ext cx="171450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99164" y="4354949"/>
            <a:ext cx="255460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Threat Identification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99164" y="4790123"/>
            <a:ext cx="632698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algorithms analyze the collected data, identifying potential threats or emergencies based on pre-defined criteria.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95956" y="6277689"/>
            <a:ext cx="704255" cy="22860"/>
          </a:xfrm>
          <a:prstGeom prst="roundRect">
            <a:avLst>
              <a:gd name="adj" fmla="val 369727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6140" y="6062782"/>
            <a:ext cx="452676" cy="452676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07348" y="6138148"/>
            <a:ext cx="17025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99164" y="6037659"/>
            <a:ext cx="273165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Response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99164" y="6472833"/>
            <a:ext cx="632698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Upon threat confirmation, the system automatically triggers a response, deploying drones to the affected area.</a:t>
            </a:r>
            <a:endParaRPr lang="en-US" sz="1550" dirty="0"/>
          </a:p>
        </p:txBody>
      </p:sp>
      <p:sp>
        <p:nvSpPr>
          <p:cNvPr id="20" name="Rounded Rectangle 19"/>
          <p:cNvSpPr/>
          <p:nvPr/>
        </p:nvSpPr>
        <p:spPr>
          <a:xfrm>
            <a:off x="12880428" y="7772400"/>
            <a:ext cx="1639613" cy="346841"/>
          </a:xfrm>
          <a:prstGeom prst="roundRect">
            <a:avLst/>
          </a:prstGeom>
          <a:solidFill>
            <a:srgbClr val="0D0A2E"/>
          </a:solidFill>
          <a:ln>
            <a:solidFill>
              <a:srgbClr val="0D0B3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Benefits: Enhanced Emergency Response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2524" y="3314938"/>
            <a:ext cx="102156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718316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Saving Lives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207782"/>
            <a:ext cx="8255437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Faster response times and more efficient resource deployment result in saving more lives.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623958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235" y="4822269"/>
            <a:ext cx="160734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62272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Safety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5112187"/>
            <a:ext cx="6572726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Reduced risk to human personnel by automating dangerous tasks.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623958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3711" y="6545580"/>
            <a:ext cx="159663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2886670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Increased situational awareness and faster response lead to greater efficiency.</a:t>
            </a:r>
            <a:endParaRPr lang="en-US" sz="1750" dirty="0"/>
          </a:p>
        </p:txBody>
      </p:sp>
      <p:sp>
        <p:nvSpPr>
          <p:cNvPr id="17" name="Rounded Rectangle 16"/>
          <p:cNvSpPr/>
          <p:nvPr/>
        </p:nvSpPr>
        <p:spPr>
          <a:xfrm>
            <a:off x="12880428" y="7772400"/>
            <a:ext cx="1639613" cy="346841"/>
          </a:xfrm>
          <a:prstGeom prst="roundRect">
            <a:avLst/>
          </a:prstGeom>
          <a:solidFill>
            <a:srgbClr val="0D0A2E"/>
          </a:solidFill>
          <a:ln>
            <a:solidFill>
              <a:srgbClr val="0D0B3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488</Words>
  <Application>Microsoft Office PowerPoint</Application>
  <PresentationFormat>Custom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Heebo Light</vt:lpstr>
      <vt:lpstr>Montserrat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5</cp:revision>
  <dcterms:created xsi:type="dcterms:W3CDTF">2024-10-02T16:07:05Z</dcterms:created>
  <dcterms:modified xsi:type="dcterms:W3CDTF">2024-10-02T16:44:00Z</dcterms:modified>
</cp:coreProperties>
</file>